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6" r:id="rId6"/>
    <p:sldId id="268" r:id="rId7"/>
    <p:sldId id="267" r:id="rId8"/>
    <p:sldId id="264" r:id="rId9"/>
    <p:sldId id="257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-102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Затраты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5AA-4EAE-8A8B-F6DACEABF92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5AA-4EAE-8A8B-F6DACEABF92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F5AA-4EAE-8A8B-F6DACEABF92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F5AA-4EAE-8A8B-F6DACEABF920}"/>
              </c:ext>
            </c:extLst>
          </c:dPt>
          <c:cat>
            <c:strRef>
              <c:f>Лист1!$A$2:$A$5</c:f>
              <c:strCache>
                <c:ptCount val="3"/>
                <c:pt idx="0">
                  <c:v>Разработка</c:v>
                </c:pt>
                <c:pt idx="1">
                  <c:v>Поддержка</c:v>
                </c:pt>
                <c:pt idx="2">
                  <c:v>Продвижение и маркетинг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10000</c:v>
                </c:pt>
                <c:pt idx="1">
                  <c:v>7000</c:v>
                </c:pt>
                <c:pt idx="2">
                  <c:v>15000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F5AA-4EAE-8A8B-F6DACEABF9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layout>
        <c:manualLayout>
          <c:xMode val="edge"/>
          <c:yMode val="edge"/>
          <c:x val="2.3474809383857508E-2"/>
          <c:y val="0.75646034514785154"/>
          <c:w val="0.93003472403802911"/>
          <c:h val="0.2013505496625840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8602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4136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0992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6240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5474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1368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1493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6561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7469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0218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4862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BCABF-91C9-431C-B624-12CB1C57BDD1}" type="datetimeFigureOut">
              <a:rPr lang="ru-RU" smtClean="0"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9CA27B-B8F2-41B8-A05E-61B9E5951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051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59422" y="967154"/>
            <a:ext cx="11148647" cy="2532184"/>
          </a:xfrm>
        </p:spPr>
        <p:txBody>
          <a:bodyPr>
            <a:normAutofit fontScale="90000"/>
          </a:bodyPr>
          <a:lstStyle/>
          <a:p>
            <a:r>
              <a:rPr lang="ru-RU" sz="6700" b="1" dirty="0">
                <a:latin typeface="+mn-lt"/>
              </a:rPr>
              <a:t>Проект по теме</a:t>
            </a:r>
            <a:r>
              <a:rPr lang="ru-RU" sz="6700" b="1" dirty="0"/>
              <a:t>:</a:t>
            </a:r>
            <a:br>
              <a:rPr lang="ru-RU" sz="6700" b="1" dirty="0"/>
            </a:br>
            <a:r>
              <a:rPr lang="en-US" b="1" dirty="0"/>
              <a:t>”</a:t>
            </a:r>
            <a:r>
              <a:rPr lang="ru-RU" sz="7300" dirty="0"/>
              <a:t>Упрощенный поиск одежды</a:t>
            </a:r>
            <a:r>
              <a:rPr lang="en-US" b="1" dirty="0"/>
              <a:t>”</a:t>
            </a:r>
            <a:r>
              <a:rPr lang="ru-RU" b="1" dirty="0"/>
              <a:t/>
            </a:r>
            <a:br>
              <a:rPr lang="ru-RU" b="1" dirty="0"/>
            </a:br>
            <a:r>
              <a:rPr lang="ru-RU" dirty="0"/>
              <a:t>Переодёжка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98358" y="4076822"/>
            <a:ext cx="10909711" cy="2083345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ru-RU" dirty="0"/>
              <a:t>Выполнили:</a:t>
            </a:r>
          </a:p>
          <a:p>
            <a:pPr algn="r"/>
            <a:r>
              <a:rPr lang="ru-RU" dirty="0"/>
              <a:t>Зиновьев, Данилов, Филиппов, Шутов</a:t>
            </a:r>
          </a:p>
          <a:p>
            <a:pPr algn="r"/>
            <a:r>
              <a:rPr lang="ru-RU" dirty="0"/>
              <a:t>МАОУ СОШ 74</a:t>
            </a:r>
          </a:p>
          <a:p>
            <a:pPr algn="r"/>
            <a:r>
              <a:rPr lang="ru-RU" dirty="0"/>
              <a:t>Руководитель:</a:t>
            </a:r>
          </a:p>
          <a:p>
            <a:pPr algn="r"/>
            <a:r>
              <a:rPr lang="ru-RU" dirty="0"/>
              <a:t>Матвеева Светлана Николаевна</a:t>
            </a:r>
          </a:p>
          <a:p>
            <a:pPr algn="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520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237328" y="925274"/>
            <a:ext cx="11516868" cy="9146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Уход магазинов иностранной брендовой одежды из России ознаменовал кризис в соответствующей нише российского рынка.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0"/>
            <a:ext cx="120454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dirty="0"/>
              <a:t>Проблема</a:t>
            </a: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7291005" y="2184207"/>
            <a:ext cx="4754457" cy="4060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b="1" dirty="0"/>
              <a:t>Мы ориентируемся на многочисленную аудиторию</a:t>
            </a:r>
            <a:r>
              <a:rPr lang="ru-RU" sz="2400" dirty="0"/>
              <a:t>.</a:t>
            </a:r>
          </a:p>
          <a:p>
            <a:r>
              <a:rPr lang="ru-RU" sz="2400" b="1" dirty="0"/>
              <a:t>Наше уникальность  – оптимизация серфинга вторичного рынка. </a:t>
            </a:r>
          </a:p>
          <a:p>
            <a:r>
              <a:rPr lang="ru-RU" sz="2400" b="1" dirty="0" smtClean="0"/>
              <a:t>В нашем регионе нет бесплатных </a:t>
            </a:r>
            <a:r>
              <a:rPr lang="ru-RU" sz="2400" b="1" dirty="0"/>
              <a:t>аналогов, </a:t>
            </a:r>
            <a:r>
              <a:rPr lang="ru-RU" sz="2400" b="1" dirty="0" smtClean="0"/>
              <a:t>находящихся </a:t>
            </a:r>
            <a:r>
              <a:rPr lang="ru-RU" sz="2400" b="1" dirty="0"/>
              <a:t>в открытом доступе и </a:t>
            </a:r>
            <a:r>
              <a:rPr lang="ru-RU" sz="2400" b="1" dirty="0" smtClean="0"/>
              <a:t>пользующихся популярностью </a:t>
            </a:r>
            <a:r>
              <a:rPr lang="ru-RU" sz="2400" b="1" dirty="0"/>
              <a:t>у </a:t>
            </a:r>
            <a:r>
              <a:rPr lang="ru-RU" sz="2400" b="1" dirty="0" smtClean="0"/>
              <a:t>покупателей</a:t>
            </a:r>
            <a:endParaRPr lang="ru-RU" sz="2400" b="1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28" y="1884948"/>
            <a:ext cx="6816349" cy="40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5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29719"/>
            <a:ext cx="11951368" cy="1245180"/>
          </a:xfrm>
        </p:spPr>
        <p:txBody>
          <a:bodyPr>
            <a:normAutofit/>
          </a:bodyPr>
          <a:lstStyle/>
          <a:p>
            <a:pPr algn="ctr"/>
            <a:r>
              <a:rPr lang="ru-RU" sz="5400" b="1" dirty="0">
                <a:latin typeface="+mn-lt"/>
              </a:rPr>
              <a:t>Реализация проекта</a:t>
            </a:r>
          </a:p>
        </p:txBody>
      </p:sp>
      <p:sp>
        <p:nvSpPr>
          <p:cNvPr id="9" name="Объект 8"/>
          <p:cNvSpPr txBox="1">
            <a:spLocks/>
          </p:cNvSpPr>
          <p:nvPr/>
        </p:nvSpPr>
        <p:spPr>
          <a:xfrm>
            <a:off x="368969" y="1546137"/>
            <a:ext cx="11582400" cy="4662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3850105" y="1374898"/>
            <a:ext cx="7395411" cy="4384218"/>
          </a:xfrm>
        </p:spPr>
        <p:txBody>
          <a:bodyPr>
            <a:normAutofit/>
          </a:bodyPr>
          <a:lstStyle/>
          <a:p>
            <a:r>
              <a:rPr lang="ru-RU" dirty="0"/>
              <a:t>Для поиска информации мы использовали форум </a:t>
            </a:r>
            <a:r>
              <a:rPr lang="en-US" dirty="0"/>
              <a:t>stackoverflow,</a:t>
            </a:r>
            <a:r>
              <a:rPr lang="ru-RU" dirty="0"/>
              <a:t> книги «</a:t>
            </a:r>
            <a:r>
              <a:rPr lang="en-US" dirty="0"/>
              <a:t>Python learning</a:t>
            </a:r>
            <a:r>
              <a:rPr lang="ru-RU" dirty="0"/>
              <a:t>»</a:t>
            </a:r>
            <a:r>
              <a:rPr lang="en-US" dirty="0"/>
              <a:t> </a:t>
            </a:r>
            <a:r>
              <a:rPr lang="ru-RU" dirty="0"/>
              <a:t>и «</a:t>
            </a:r>
            <a:r>
              <a:rPr lang="en-US" dirty="0"/>
              <a:t>A byte of Python</a:t>
            </a:r>
            <a:r>
              <a:rPr lang="ru-RU" dirty="0"/>
              <a:t>»,</a:t>
            </a:r>
            <a:r>
              <a:rPr lang="en-US" dirty="0"/>
              <a:t> </a:t>
            </a:r>
            <a:r>
              <a:rPr lang="ru-RU" dirty="0"/>
              <a:t>документацию к библиотекам</a:t>
            </a:r>
            <a:r>
              <a:rPr lang="en-US" dirty="0"/>
              <a:t> </a:t>
            </a:r>
            <a:r>
              <a:rPr lang="ru-RU" dirty="0"/>
              <a:t>и фреймворкам.</a:t>
            </a:r>
          </a:p>
          <a:p>
            <a:r>
              <a:rPr lang="ru-RU" dirty="0"/>
              <a:t>Для разработки продукта использовали язык </a:t>
            </a:r>
            <a:r>
              <a:rPr lang="en-US" dirty="0"/>
              <a:t>Python</a:t>
            </a:r>
            <a:r>
              <a:rPr lang="ru-RU" dirty="0"/>
              <a:t>, библиотеки </a:t>
            </a:r>
            <a:r>
              <a:rPr lang="en-US" dirty="0"/>
              <a:t>BeautifulSoup</a:t>
            </a:r>
            <a:r>
              <a:rPr lang="ru-RU" dirty="0"/>
              <a:t> и</a:t>
            </a:r>
            <a:r>
              <a:rPr lang="en-US" dirty="0"/>
              <a:t> Flask</a:t>
            </a:r>
            <a:r>
              <a:rPr lang="ru-RU" dirty="0"/>
              <a:t>.</a:t>
            </a:r>
          </a:p>
          <a:p>
            <a:r>
              <a:rPr lang="ru-RU" dirty="0"/>
              <a:t>Возможные источник доходов: реклама, процент с продаж, </a:t>
            </a:r>
            <a:r>
              <a:rPr lang="en-US" dirty="0"/>
              <a:t>freemium</a:t>
            </a:r>
            <a:r>
              <a:rPr lang="ru-RU" dirty="0"/>
              <a:t>.</a:t>
            </a:r>
          </a:p>
        </p:txBody>
      </p:sp>
      <p:pic>
        <p:nvPicPr>
          <p:cNvPr id="1027" name="Picture 3" descr="C:\Users\panovaya\Desktop\1919.750x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969" y="1333485"/>
            <a:ext cx="2227532" cy="3131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panovaya\Desktop\073dfded9b53e7517e2d714db70bf19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339" y="3381220"/>
            <a:ext cx="1802565" cy="2551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503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1148" r="340" b="1"/>
          <a:stretch/>
        </p:blipFill>
        <p:spPr>
          <a:xfrm>
            <a:off x="2587706" y="1031707"/>
            <a:ext cx="9405268" cy="538922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4084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b="1" dirty="0">
                <a:latin typeface="+mn-lt"/>
              </a:rPr>
              <a:t>Наше предложение</a:t>
            </a:r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34" y="1285541"/>
            <a:ext cx="2587706" cy="258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95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9" t="1717" r="10790" b="-240"/>
          <a:stretch/>
        </p:blipFill>
        <p:spPr>
          <a:xfrm>
            <a:off x="0" y="299384"/>
            <a:ext cx="5979415" cy="4591033"/>
          </a:xfrm>
          <a:prstGeom prst="rect">
            <a:avLst/>
          </a:prstGeom>
        </p:spPr>
      </p:pic>
      <p:sp>
        <p:nvSpPr>
          <p:cNvPr id="4" name="Объект 2"/>
          <p:cNvSpPr txBox="1">
            <a:spLocks/>
          </p:cNvSpPr>
          <p:nvPr/>
        </p:nvSpPr>
        <p:spPr>
          <a:xfrm>
            <a:off x="375734" y="4890417"/>
            <a:ext cx="7530886" cy="1580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836" y="1726199"/>
            <a:ext cx="5827575" cy="4305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26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58" y="942222"/>
            <a:ext cx="11049000" cy="54673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58" y="817896"/>
            <a:ext cx="2152650" cy="1628775"/>
          </a:xfrm>
          <a:prstGeom prst="rect">
            <a:avLst/>
          </a:prstGeom>
        </p:spPr>
      </p:pic>
      <p:sp>
        <p:nvSpPr>
          <p:cNvPr id="8" name="Заголовок 1"/>
          <p:cNvSpPr>
            <a:spLocks noGrp="1"/>
          </p:cNvSpPr>
          <p:nvPr>
            <p:ph type="title"/>
          </p:nvPr>
        </p:nvSpPr>
        <p:spPr>
          <a:xfrm>
            <a:off x="240632" y="514729"/>
            <a:ext cx="11951368" cy="1245180"/>
          </a:xfrm>
        </p:spPr>
        <p:txBody>
          <a:bodyPr>
            <a:normAutofit/>
          </a:bodyPr>
          <a:lstStyle/>
          <a:p>
            <a:pPr algn="ctr"/>
            <a:r>
              <a:rPr lang="ru-RU" sz="5400" b="1" dirty="0" smtClean="0">
                <a:latin typeface="+mn-lt"/>
              </a:rPr>
              <a:t>Пример</a:t>
            </a:r>
            <a:endParaRPr lang="ru-RU" sz="54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4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ss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1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9325" y="785215"/>
            <a:ext cx="6529110" cy="992403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latin typeface="+mn-lt"/>
              </a:rPr>
              <a:t>План разработки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09904" y="2268881"/>
            <a:ext cx="5499981" cy="2372246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sz="2400" dirty="0"/>
              <a:t>Изучение технологии и средств создания парсера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Создание макета сайта и парсера на языке </a:t>
            </a:r>
            <a:r>
              <a:rPr lang="en-US" sz="2400" dirty="0"/>
              <a:t>Python</a:t>
            </a:r>
            <a:endParaRPr lang="ru-RU" sz="2400" dirty="0"/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Дизайн получивщегося продукта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Запуск продукта в рынок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Реклама и продвижение продукта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778" y="332453"/>
            <a:ext cx="2090433" cy="2090433"/>
          </a:xfrm>
          <a:prstGeom prst="rect">
            <a:avLst/>
          </a:prstGeom>
        </p:spPr>
      </p:pic>
      <p:graphicFrame>
        <p:nvGraphicFramePr>
          <p:cNvPr id="6" name="Объект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9683462"/>
              </p:ext>
            </p:extLst>
          </p:nvPr>
        </p:nvGraphicFramePr>
        <p:xfrm>
          <a:off x="7972584" y="2986951"/>
          <a:ext cx="3651525" cy="35017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4048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/>
          <p:cNvSpPr/>
          <p:nvPr/>
        </p:nvSpPr>
        <p:spPr>
          <a:xfrm>
            <a:off x="256674" y="4010527"/>
            <a:ext cx="295694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/>
              <a:t>Руководитель проекта</a:t>
            </a:r>
            <a:r>
              <a:rPr lang="ru-RU" sz="2000" dirty="0"/>
              <a:t>:</a:t>
            </a:r>
          </a:p>
          <a:p>
            <a:pPr algn="ctr"/>
            <a:r>
              <a:rPr lang="ru-RU" sz="2000" dirty="0"/>
              <a:t>Зиновьев Владимир</a:t>
            </a:r>
          </a:p>
          <a:p>
            <a:pPr algn="ctr"/>
            <a:r>
              <a:rPr lang="ru-RU" sz="2000" b="1" dirty="0"/>
              <a:t>Задачи</a:t>
            </a:r>
            <a:r>
              <a:rPr lang="ru-RU" sz="2000" dirty="0"/>
              <a:t>:</a:t>
            </a:r>
          </a:p>
          <a:p>
            <a:pPr algn="ctr"/>
            <a:r>
              <a:rPr lang="ru-RU" sz="2000" dirty="0"/>
              <a:t>помощь разработке,</a:t>
            </a:r>
          </a:p>
          <a:p>
            <a:pPr algn="ctr"/>
            <a:r>
              <a:rPr lang="ru-RU" sz="2000" dirty="0"/>
              <a:t> контроль выполнения проекта, сайт, презентация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310959" y="4010151"/>
            <a:ext cx="29950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/>
              <a:t>Программный инженер</a:t>
            </a:r>
            <a:r>
              <a:rPr lang="ru-RU" sz="2000" dirty="0"/>
              <a:t>:</a:t>
            </a:r>
          </a:p>
          <a:p>
            <a:pPr algn="ctr"/>
            <a:r>
              <a:rPr lang="ru-RU" sz="2000" dirty="0"/>
              <a:t>Александр Данилов</a:t>
            </a:r>
          </a:p>
          <a:p>
            <a:pPr algn="ctr"/>
            <a:r>
              <a:rPr lang="ru-RU" sz="2000" b="1" dirty="0"/>
              <a:t>Задачи</a:t>
            </a:r>
            <a:r>
              <a:rPr lang="ru-RU" sz="2000" dirty="0"/>
              <a:t>:</a:t>
            </a:r>
          </a:p>
          <a:p>
            <a:pPr algn="ctr"/>
            <a:r>
              <a:rPr lang="ru-RU" sz="2000" dirty="0"/>
              <a:t>техническая часть  проекта, реализация продукта, парсер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6208688" y="4010151"/>
            <a:ext cx="269467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/>
              <a:t>Главный разработчик</a:t>
            </a:r>
            <a:r>
              <a:rPr lang="ru-RU" sz="2000" dirty="0"/>
              <a:t>:</a:t>
            </a:r>
          </a:p>
          <a:p>
            <a:pPr algn="ctr"/>
            <a:r>
              <a:rPr lang="ru-RU" sz="2000" dirty="0"/>
              <a:t>Владимир Шутов</a:t>
            </a:r>
          </a:p>
          <a:p>
            <a:pPr algn="ctr"/>
            <a:r>
              <a:rPr lang="ru-RU" sz="2000" b="1" dirty="0"/>
              <a:t>Задачи</a:t>
            </a:r>
            <a:r>
              <a:rPr lang="ru-RU" sz="2000" dirty="0"/>
              <a:t>:</a:t>
            </a:r>
          </a:p>
          <a:p>
            <a:pPr algn="ctr"/>
            <a:r>
              <a:rPr lang="ru-RU" sz="2000" dirty="0"/>
              <a:t>техническая часть  проекта, реализация продукта, парсер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8723333" y="4010151"/>
            <a:ext cx="317289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/>
              <a:t>Креатор</a:t>
            </a:r>
            <a:r>
              <a:rPr lang="ru-RU" sz="2000" dirty="0"/>
              <a:t>:</a:t>
            </a:r>
          </a:p>
          <a:p>
            <a:pPr algn="ctr"/>
            <a:r>
              <a:rPr lang="ru-RU" sz="2000" dirty="0"/>
              <a:t>Иван Филиппов</a:t>
            </a:r>
          </a:p>
          <a:p>
            <a:pPr algn="ctr"/>
            <a:r>
              <a:rPr lang="ru-RU" sz="2000" b="1" dirty="0"/>
              <a:t>Задачи</a:t>
            </a:r>
            <a:r>
              <a:rPr lang="ru-RU" sz="2000" dirty="0"/>
              <a:t>:</a:t>
            </a:r>
          </a:p>
          <a:p>
            <a:pPr algn="ctr"/>
            <a:r>
              <a:rPr lang="ru-RU" sz="2000" dirty="0"/>
              <a:t>генерирование идей, поддержка в разработке проекта, визуал, презентация</a:t>
            </a:r>
          </a:p>
        </p:txBody>
      </p:sp>
      <p:pic>
        <p:nvPicPr>
          <p:cNvPr id="2056" name="Picture 8" descr="C:\Users\panovaya\Desktop\Снимок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3" t="650" b="15397"/>
          <a:stretch/>
        </p:blipFill>
        <p:spPr bwMode="auto">
          <a:xfrm>
            <a:off x="3471333" y="819767"/>
            <a:ext cx="2325061" cy="308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50888" y="9822"/>
            <a:ext cx="10515600" cy="78606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6700" b="1" dirty="0">
                <a:latin typeface="+mn-lt"/>
              </a:rPr>
              <a:t>Команда</a:t>
            </a:r>
            <a:endParaRPr lang="ru-RU" b="1" dirty="0">
              <a:latin typeface="+mn-lt"/>
            </a:endParaRPr>
          </a:p>
        </p:txBody>
      </p:sp>
      <p:pic>
        <p:nvPicPr>
          <p:cNvPr id="2057" name="Picture 9" descr="C:\Users\panovaya\Desktop\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724" y="815685"/>
            <a:ext cx="2484109" cy="313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:\Users\panovaya\Desktop\Снимок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240" y="795884"/>
            <a:ext cx="2567093" cy="310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9" name="Picture 11" descr="C:\Users\panovaya\Desktop\1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21" y="819767"/>
            <a:ext cx="2161447" cy="310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068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667</TotalTime>
  <Words>215</Words>
  <Application>Microsoft Office PowerPoint</Application>
  <PresentationFormat>Произвольный</PresentationFormat>
  <Paragraphs>41</Paragraphs>
  <Slides>9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Тема Office</vt:lpstr>
      <vt:lpstr>Проект по теме: ”Упрощенный поиск одежды” Переодёжка</vt:lpstr>
      <vt:lpstr>Презентация PowerPoint</vt:lpstr>
      <vt:lpstr>Реализация проекта</vt:lpstr>
      <vt:lpstr>Наше предложение</vt:lpstr>
      <vt:lpstr>Презентация PowerPoint</vt:lpstr>
      <vt:lpstr>Пример</vt:lpstr>
      <vt:lpstr>Презентация PowerPoint</vt:lpstr>
      <vt:lpstr>План разработки</vt:lpstr>
      <vt:lpstr>Команда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по теме: “Структурированный сайт для поиска одежды”</dc:title>
  <dc:creator>user</dc:creator>
  <cp:lastModifiedBy>Юлия Алексеевна Панова</cp:lastModifiedBy>
  <cp:revision>74</cp:revision>
  <dcterms:created xsi:type="dcterms:W3CDTF">2022-12-01T19:47:34Z</dcterms:created>
  <dcterms:modified xsi:type="dcterms:W3CDTF">2023-04-27T05:53:04Z</dcterms:modified>
</cp:coreProperties>
</file>

<file path=docProps/thumbnail.jpeg>
</file>